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2193588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1AD00-28C9-48C6-8D98-D950CBBB1606}" type="datetimeFigureOut">
              <a:rPr lang="ru-RU" smtClean="0"/>
              <a:t>05.02.2025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B3FDE-6E73-428E-AD0A-4013FB4D0F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273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0295582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ecteezy_80s-retro-futurism-background_3149990--online-audio-convert.com">
            <a:hlinkClick r:id="" action="ppaction://media"/>
            <a:extLst>
              <a:ext uri="{FF2B5EF4-FFF2-40B4-BE49-F238E27FC236}">
                <a16:creationId xmlns:a16="http://schemas.microsoft.com/office/drawing/2014/main" id="{06162EA6-FB64-4E34-A4D3-CC89CD5D39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940"/>
            <a:ext cx="12193587" cy="68550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23FF06-077D-44C0-8775-58FCC0059BBF}"/>
              </a:ext>
            </a:extLst>
          </p:cNvPr>
          <p:cNvSpPr txBox="1"/>
          <p:nvPr/>
        </p:nvSpPr>
        <p:spPr>
          <a:xfrm>
            <a:off x="2100349" y="764704"/>
            <a:ext cx="79928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Comic Sans MS pixel rus eng" panose="00000400000000000000" pitchFamily="2" charset="0"/>
              </a:rPr>
              <a:t>МУЗЫКАЛЬНЫЙ ЗАПРАВЩИК</a:t>
            </a:r>
          </a:p>
        </p:txBody>
      </p:sp>
    </p:spTree>
    <p:extLst>
      <p:ext uri="{BB962C8B-B14F-4D97-AF65-F5344CB8AC3E}">
        <p14:creationId xmlns:p14="http://schemas.microsoft.com/office/powerpoint/2010/main" val="74193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5143500" y="6286500"/>
          <a:ext cx="7048500" cy="6667500"/>
          <a:chOff x="5143500" y="6286500"/>
          <a:chExt cx="7048500" cy="6667500"/>
        </a:xfrm>
      </p:grpSpPr>
      <p:sp>
        <p:nvSpPr>
          <p:cNvPr id="2" name="TextBox 1"/>
          <p:cNvSpPr txBox="1"/>
          <p:nvPr/>
        </p:nvSpPr>
        <p:spPr>
          <a:xfrm>
            <a:off x="5143500" y="6286500"/>
            <a:ext cx="1905000" cy="381000"/>
          </a:xfrm>
          <a:prstGeom prst="rect">
            <a:avLst/>
          </a:prstGeom>
          <a:noFill/>
        </p:spPr>
        <p:txBody>
          <a:bodyPr lIns="91440" tIns="45720" rIns="91440" bIns="45720" rtlCol="0">
            <a:spAutoFit/>
          </a:bodyPr>
          <a:lstStyle/>
          <a:p>
            <a:pPr marL="0" marR="0" lvl="0" indent="0" algn="ctr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none" spc="0">
                <a:solidFill>
                  <a:srgbClr val="000000">
                    <a:alpha val="100000"/>
                  </a:srgbClr>
                </a:solidFill>
                <a:latin typeface="Calibri"/>
              </a:rPr>
              <a:t>slidesdocs.com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F3B-1A39-47DB-8592-CAFD5D42BCE4}"/>
              </a:ext>
            </a:extLst>
          </p:cNvPr>
          <p:cNvSpPr txBox="1"/>
          <p:nvPr/>
        </p:nvSpPr>
        <p:spPr>
          <a:xfrm>
            <a:off x="624186" y="764704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chemeClr val="bg1"/>
                </a:solidFill>
              </a:rPr>
              <a:t>Цель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B34E700B-0F8D-4B9B-B4EB-BF2B2E883817}"/>
              </a:ext>
            </a:extLst>
          </p:cNvPr>
          <p:cNvSpPr/>
          <p:nvPr/>
        </p:nvSpPr>
        <p:spPr>
          <a:xfrm>
            <a:off x="552178" y="1988840"/>
            <a:ext cx="6169612" cy="4032448"/>
          </a:xfrm>
          <a:prstGeom prst="round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FF974B-444A-4FCC-968A-1E360D75D47A}"/>
              </a:ext>
            </a:extLst>
          </p:cNvPr>
          <p:cNvSpPr txBox="1"/>
          <p:nvPr/>
        </p:nvSpPr>
        <p:spPr>
          <a:xfrm>
            <a:off x="624186" y="2204864"/>
            <a:ext cx="6097604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800" dirty="0">
                <a:solidFill>
                  <a:schemeClr val="bg1"/>
                </a:solidFill>
              </a:rPr>
              <a:t>Цель игры заключается в том, чтобы сочетать удовольствие от музыки с динамичным игровым процессом, создавая интересный и увлекательный опыт для игроков. Включая в себя элементы визуального оформления, которые соответствуют музыке и создают уникальную атмосферу.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5143500" y="6286500"/>
          <a:ext cx="7048500" cy="6667500"/>
          <a:chOff x="5143500" y="6286500"/>
          <a:chExt cx="7048500" cy="6667500"/>
        </a:xfrm>
      </p:grpSpPr>
      <p:sp>
        <p:nvSpPr>
          <p:cNvPr id="2" name="TextBox 1"/>
          <p:cNvSpPr txBox="1"/>
          <p:nvPr/>
        </p:nvSpPr>
        <p:spPr>
          <a:xfrm>
            <a:off x="5143500" y="6286500"/>
            <a:ext cx="1905000" cy="381000"/>
          </a:xfrm>
          <a:prstGeom prst="rect">
            <a:avLst/>
          </a:prstGeom>
          <a:noFill/>
        </p:spPr>
        <p:txBody>
          <a:bodyPr lIns="91440" tIns="45720" rIns="91440" bIns="45720" rtlCol="0">
            <a:spAutoFit/>
          </a:bodyPr>
          <a:lstStyle/>
          <a:p>
            <a:pPr marL="0" marR="0" lvl="0" indent="0" algn="ctr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none" spc="0">
                <a:solidFill>
                  <a:srgbClr val="000000">
                    <a:alpha val="100000"/>
                  </a:srgbClr>
                </a:solidFill>
                <a:latin typeface="Calibri"/>
              </a:rPr>
              <a:t>slidesdocs.com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F3B-1A39-47DB-8592-CAFD5D42BCE4}"/>
              </a:ext>
            </a:extLst>
          </p:cNvPr>
          <p:cNvSpPr txBox="1"/>
          <p:nvPr/>
        </p:nvSpPr>
        <p:spPr>
          <a:xfrm>
            <a:off x="624186" y="764704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dirty="0">
                <a:solidFill>
                  <a:schemeClr val="bg1"/>
                </a:solidFill>
              </a:rPr>
              <a:t>Задачи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B34E700B-0F8D-4B9B-B4EB-BF2B2E883817}"/>
              </a:ext>
            </a:extLst>
          </p:cNvPr>
          <p:cNvSpPr/>
          <p:nvPr/>
        </p:nvSpPr>
        <p:spPr>
          <a:xfrm>
            <a:off x="552178" y="1988840"/>
            <a:ext cx="7776864" cy="4032448"/>
          </a:xfrm>
          <a:prstGeom prst="round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FF974B-444A-4FCC-968A-1E360D75D47A}"/>
              </a:ext>
            </a:extLst>
          </p:cNvPr>
          <p:cNvSpPr txBox="1"/>
          <p:nvPr/>
        </p:nvSpPr>
        <p:spPr>
          <a:xfrm>
            <a:off x="624186" y="2204864"/>
            <a:ext cx="770485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800" dirty="0">
                <a:solidFill>
                  <a:schemeClr val="bg1"/>
                </a:solidFill>
              </a:rPr>
              <a:t>1.  Составить техническое задание по теме</a:t>
            </a:r>
          </a:p>
          <a:p>
            <a:pPr algn="just"/>
            <a:r>
              <a:rPr lang="ru-RU" sz="2800" dirty="0">
                <a:solidFill>
                  <a:schemeClr val="bg1"/>
                </a:solidFill>
              </a:rPr>
              <a:t>2.  Изучить технологию </a:t>
            </a:r>
            <a:r>
              <a:rPr lang="ru-RU" sz="2800" dirty="0" err="1">
                <a:solidFill>
                  <a:schemeClr val="bg1"/>
                </a:solidFill>
              </a:rPr>
              <a:t>PyGame</a:t>
            </a:r>
            <a:r>
              <a:rPr lang="ru-RU" sz="2800" dirty="0">
                <a:solidFill>
                  <a:schemeClr val="bg1"/>
                </a:solidFill>
              </a:rPr>
              <a:t> и необходимые инструменты</a:t>
            </a:r>
          </a:p>
          <a:p>
            <a:pPr algn="just"/>
            <a:r>
              <a:rPr lang="ru-RU" sz="2800" dirty="0">
                <a:solidFill>
                  <a:schemeClr val="bg1"/>
                </a:solidFill>
              </a:rPr>
              <a:t>3.  Научиться работать с библиотекой </a:t>
            </a:r>
            <a:r>
              <a:rPr lang="ru-RU" sz="2800" dirty="0" err="1">
                <a:solidFill>
                  <a:schemeClr val="bg1"/>
                </a:solidFill>
              </a:rPr>
              <a:t>librosa</a:t>
            </a:r>
            <a:r>
              <a:rPr lang="ru-RU" sz="2800" dirty="0">
                <a:solidFill>
                  <a:schemeClr val="bg1"/>
                </a:solidFill>
              </a:rPr>
              <a:t> для анализа музыки</a:t>
            </a:r>
          </a:p>
          <a:p>
            <a:pPr algn="just"/>
            <a:r>
              <a:rPr lang="ru-RU" sz="2800" dirty="0">
                <a:solidFill>
                  <a:schemeClr val="bg1"/>
                </a:solidFill>
              </a:rPr>
              <a:t>4.  Разработать проект</a:t>
            </a:r>
          </a:p>
          <a:p>
            <a:pPr algn="just"/>
            <a:r>
              <a:rPr lang="ru-RU" sz="2800" dirty="0">
                <a:solidFill>
                  <a:schemeClr val="bg1"/>
                </a:solidFill>
              </a:rPr>
              <a:t>5.  Протестировать работу приложения</a:t>
            </a:r>
          </a:p>
          <a:p>
            <a:pPr algn="just"/>
            <a:r>
              <a:rPr lang="ru-RU" sz="2800" dirty="0">
                <a:solidFill>
                  <a:schemeClr val="bg1"/>
                </a:solidFill>
              </a:rPr>
              <a:t>6.  Собрать в исполняемый файл</a:t>
            </a:r>
          </a:p>
        </p:txBody>
      </p:sp>
    </p:spTree>
    <p:extLst>
      <p:ext uri="{BB962C8B-B14F-4D97-AF65-F5344CB8AC3E}">
        <p14:creationId xmlns:p14="http://schemas.microsoft.com/office/powerpoint/2010/main" val="1718789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5143500" y="6286500"/>
          <a:ext cx="7048500" cy="6667500"/>
          <a:chOff x="5143500" y="6286500"/>
          <a:chExt cx="7048500" cy="6667500"/>
        </a:xfrm>
      </p:grpSpPr>
      <p:sp>
        <p:nvSpPr>
          <p:cNvPr id="2" name="TextBox 1"/>
          <p:cNvSpPr txBox="1"/>
          <p:nvPr/>
        </p:nvSpPr>
        <p:spPr>
          <a:xfrm>
            <a:off x="5143500" y="6286500"/>
            <a:ext cx="1905000" cy="381000"/>
          </a:xfrm>
          <a:prstGeom prst="rect">
            <a:avLst/>
          </a:prstGeom>
          <a:noFill/>
        </p:spPr>
        <p:txBody>
          <a:bodyPr lIns="91440" tIns="45720" rIns="91440" bIns="45720" rtlCol="0">
            <a:spAutoFit/>
          </a:bodyPr>
          <a:lstStyle/>
          <a:p>
            <a:pPr marL="0" marR="0" lvl="0" indent="0" algn="ctr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none" spc="0">
                <a:solidFill>
                  <a:srgbClr val="000000">
                    <a:alpha val="100000"/>
                  </a:srgbClr>
                </a:solidFill>
                <a:latin typeface="Calibri"/>
              </a:rPr>
              <a:t>slidesdocs.com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F3B-1A39-47DB-8592-CAFD5D42BCE4}"/>
              </a:ext>
            </a:extLst>
          </p:cNvPr>
          <p:cNvSpPr txBox="1"/>
          <p:nvPr/>
        </p:nvSpPr>
        <p:spPr>
          <a:xfrm>
            <a:off x="3047198" y="309261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000" dirty="0">
                <a:solidFill>
                  <a:schemeClr val="bg1"/>
                </a:solidFill>
              </a:rPr>
              <a:t>Реализация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7480CE69-8FD4-43E0-981E-5916E8CE39EB}"/>
              </a:ext>
            </a:extLst>
          </p:cNvPr>
          <p:cNvSpPr/>
          <p:nvPr/>
        </p:nvSpPr>
        <p:spPr>
          <a:xfrm>
            <a:off x="264146" y="1324924"/>
            <a:ext cx="4968552" cy="5506298"/>
          </a:xfrm>
          <a:prstGeom prst="round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53A092-4AEF-4D09-B34B-D60BA12FEDDF}"/>
              </a:ext>
            </a:extLst>
          </p:cNvPr>
          <p:cNvSpPr txBox="1"/>
          <p:nvPr/>
        </p:nvSpPr>
        <p:spPr>
          <a:xfrm>
            <a:off x="552178" y="1749421"/>
            <a:ext cx="609760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Используемые библиотеки</a:t>
            </a:r>
          </a:p>
          <a:p>
            <a:r>
              <a:rPr lang="ru-RU" sz="2800" dirty="0">
                <a:solidFill>
                  <a:schemeClr val="bg1"/>
                </a:solidFill>
              </a:rPr>
              <a:t>•  </a:t>
            </a:r>
            <a:r>
              <a:rPr lang="ru-RU" sz="2800" dirty="0" err="1">
                <a:solidFill>
                  <a:schemeClr val="bg1"/>
                </a:solidFill>
              </a:rPr>
              <a:t>sys</a:t>
            </a: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•  </a:t>
            </a:r>
            <a:r>
              <a:rPr lang="ru-RU" sz="2800" dirty="0" err="1">
                <a:solidFill>
                  <a:schemeClr val="bg1"/>
                </a:solidFill>
              </a:rPr>
              <a:t>os</a:t>
            </a: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•  </a:t>
            </a:r>
            <a:r>
              <a:rPr lang="ru-RU" sz="2800" dirty="0" err="1">
                <a:solidFill>
                  <a:schemeClr val="bg1"/>
                </a:solidFill>
              </a:rPr>
              <a:t>PyGame</a:t>
            </a: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•  </a:t>
            </a:r>
            <a:r>
              <a:rPr lang="ru-RU" sz="2800" dirty="0" err="1">
                <a:solidFill>
                  <a:schemeClr val="bg1"/>
                </a:solidFill>
              </a:rPr>
              <a:t>librosa</a:t>
            </a: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•  </a:t>
            </a:r>
            <a:r>
              <a:rPr lang="ru-RU" sz="2800" dirty="0" err="1">
                <a:solidFill>
                  <a:schemeClr val="bg1"/>
                </a:solidFill>
              </a:rPr>
              <a:t>random</a:t>
            </a: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•  </a:t>
            </a:r>
            <a:r>
              <a:rPr lang="ru-RU" sz="2800" dirty="0" err="1">
                <a:solidFill>
                  <a:schemeClr val="bg1"/>
                </a:solidFill>
              </a:rPr>
              <a:t>pillow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8EF0B21-A1E2-4955-AE51-079AA65EE4BD}"/>
              </a:ext>
            </a:extLst>
          </p:cNvPr>
          <p:cNvSpPr/>
          <p:nvPr/>
        </p:nvSpPr>
        <p:spPr>
          <a:xfrm>
            <a:off x="6960890" y="1292154"/>
            <a:ext cx="4968552" cy="5375345"/>
          </a:xfrm>
          <a:prstGeom prst="round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13DB4F-8242-4C70-A9DE-8C8F7E837507}"/>
              </a:ext>
            </a:extLst>
          </p:cNvPr>
          <p:cNvSpPr txBox="1"/>
          <p:nvPr/>
        </p:nvSpPr>
        <p:spPr>
          <a:xfrm>
            <a:off x="7176914" y="1513293"/>
            <a:ext cx="4608512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Функциональность</a:t>
            </a:r>
          </a:p>
          <a:p>
            <a:r>
              <a:rPr lang="ru-RU" sz="2800" dirty="0">
                <a:solidFill>
                  <a:schemeClr val="bg1"/>
                </a:solidFill>
              </a:rPr>
              <a:t>•  Выбор треков</a:t>
            </a:r>
          </a:p>
          <a:p>
            <a:r>
              <a:rPr lang="ru-RU" sz="2800" dirty="0">
                <a:solidFill>
                  <a:schemeClr val="bg1"/>
                </a:solidFill>
              </a:rPr>
              <a:t>•  Выбор сложности</a:t>
            </a:r>
            <a:br>
              <a:rPr lang="ru-RU" sz="2800" dirty="0">
                <a:solidFill>
                  <a:schemeClr val="bg1"/>
                </a:solidFill>
              </a:rPr>
            </a:br>
            <a:r>
              <a:rPr lang="ru-RU" sz="2800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•  Ввод пользователя</a:t>
            </a:r>
            <a:endParaRPr lang="ru-RU" sz="40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•  </a:t>
            </a:r>
            <a:r>
              <a:rPr lang="ru-RU" sz="2800" dirty="0" err="1">
                <a:solidFill>
                  <a:schemeClr val="bg1"/>
                </a:solidFill>
              </a:rPr>
              <a:t>Лидерборд</a:t>
            </a:r>
            <a:endParaRPr lang="ru-RU" sz="28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•  Настройка раскладки клавиатуры</a:t>
            </a:r>
          </a:p>
          <a:p>
            <a:r>
              <a:rPr lang="ru-RU" sz="2800" dirty="0">
                <a:solidFill>
                  <a:schemeClr val="bg1"/>
                </a:solidFill>
              </a:rPr>
              <a:t>•  Создание определённого ритма в зависимости от трека</a:t>
            </a:r>
            <a:br>
              <a:rPr lang="ru-RU" sz="2800" dirty="0">
                <a:solidFill>
                  <a:schemeClr val="bg1"/>
                </a:solidFill>
              </a:rPr>
            </a:br>
            <a:r>
              <a:rPr lang="ru-RU" sz="2800" dirty="0">
                <a:solidFill>
                  <a:schemeClr val="bg1"/>
                </a:solidFill>
              </a:rPr>
              <a:t>•  Случайная генерация стрелок в бит трека</a:t>
            </a:r>
          </a:p>
        </p:txBody>
      </p:sp>
    </p:spTree>
    <p:extLst>
      <p:ext uri="{BB962C8B-B14F-4D97-AF65-F5344CB8AC3E}">
        <p14:creationId xmlns:p14="http://schemas.microsoft.com/office/powerpoint/2010/main" val="2894587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5143500" y="6286500"/>
          <a:ext cx="7048500" cy="6667500"/>
          <a:chOff x="5143500" y="6286500"/>
          <a:chExt cx="7048500" cy="6667500"/>
        </a:xfrm>
      </p:grpSpPr>
      <p:sp>
        <p:nvSpPr>
          <p:cNvPr id="2" name="TextBox 1"/>
          <p:cNvSpPr txBox="1"/>
          <p:nvPr/>
        </p:nvSpPr>
        <p:spPr>
          <a:xfrm>
            <a:off x="5143500" y="6286500"/>
            <a:ext cx="1905000" cy="381000"/>
          </a:xfrm>
          <a:prstGeom prst="rect">
            <a:avLst/>
          </a:prstGeom>
          <a:noFill/>
        </p:spPr>
        <p:txBody>
          <a:bodyPr lIns="91440" tIns="45720" rIns="91440" bIns="45720" rtlCol="0">
            <a:spAutoFit/>
          </a:bodyPr>
          <a:lstStyle/>
          <a:p>
            <a:pPr marL="0" marR="0" lvl="0" indent="0" algn="ctr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none" spc="0">
                <a:solidFill>
                  <a:srgbClr val="000000">
                    <a:alpha val="100000"/>
                  </a:srgbClr>
                </a:solidFill>
                <a:latin typeface="Calibri"/>
              </a:rPr>
              <a:t>slidesdocs.com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F3B-1A39-47DB-8592-CAFD5D42BCE4}"/>
              </a:ext>
            </a:extLst>
          </p:cNvPr>
          <p:cNvSpPr txBox="1"/>
          <p:nvPr/>
        </p:nvSpPr>
        <p:spPr>
          <a:xfrm>
            <a:off x="3047198" y="309261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000" dirty="0">
                <a:solidFill>
                  <a:schemeClr val="bg1"/>
                </a:solidFill>
              </a:rPr>
              <a:t>Реализация</a:t>
            </a:r>
            <a:endParaRPr lang="ru-RU" sz="28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5459F3-5504-4BFC-8008-FA06E23D3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46" y="1455851"/>
            <a:ext cx="6264696" cy="4594110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ABDE8DD-6F57-4652-BFA5-991C9C7A5DAD}"/>
              </a:ext>
            </a:extLst>
          </p:cNvPr>
          <p:cNvSpPr/>
          <p:nvPr/>
        </p:nvSpPr>
        <p:spPr>
          <a:xfrm>
            <a:off x="7048500" y="1324925"/>
            <a:ext cx="4448894" cy="1383996"/>
          </a:xfrm>
          <a:prstGeom prst="round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23433-2F63-409F-A302-A1878EB62E3C}"/>
              </a:ext>
            </a:extLst>
          </p:cNvPr>
          <p:cNvSpPr txBox="1"/>
          <p:nvPr/>
        </p:nvSpPr>
        <p:spPr>
          <a:xfrm>
            <a:off x="7104906" y="1700808"/>
            <a:ext cx="4608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Ввод никнейма </a:t>
            </a:r>
          </a:p>
        </p:txBody>
      </p:sp>
    </p:spTree>
    <p:extLst>
      <p:ext uri="{BB962C8B-B14F-4D97-AF65-F5344CB8AC3E}">
        <p14:creationId xmlns:p14="http://schemas.microsoft.com/office/powerpoint/2010/main" val="2074398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5143500" y="6286500"/>
          <a:ext cx="7048500" cy="6667500"/>
          <a:chOff x="5143500" y="6286500"/>
          <a:chExt cx="7048500" cy="6667500"/>
        </a:xfrm>
      </p:grpSpPr>
      <p:sp>
        <p:nvSpPr>
          <p:cNvPr id="2" name="TextBox 1"/>
          <p:cNvSpPr txBox="1"/>
          <p:nvPr/>
        </p:nvSpPr>
        <p:spPr>
          <a:xfrm>
            <a:off x="5143500" y="6286500"/>
            <a:ext cx="1905000" cy="381000"/>
          </a:xfrm>
          <a:prstGeom prst="rect">
            <a:avLst/>
          </a:prstGeom>
          <a:noFill/>
        </p:spPr>
        <p:txBody>
          <a:bodyPr lIns="91440" tIns="45720" rIns="91440" bIns="45720" rtlCol="0">
            <a:spAutoFit/>
          </a:bodyPr>
          <a:lstStyle/>
          <a:p>
            <a:pPr marL="0" marR="0" lvl="0" indent="0" algn="ctr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none" spc="0">
                <a:solidFill>
                  <a:srgbClr val="000000">
                    <a:alpha val="100000"/>
                  </a:srgbClr>
                </a:solidFill>
                <a:latin typeface="Calibri"/>
              </a:rPr>
              <a:t>slidesdocs.com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F3B-1A39-47DB-8592-CAFD5D42BCE4}"/>
              </a:ext>
            </a:extLst>
          </p:cNvPr>
          <p:cNvSpPr txBox="1"/>
          <p:nvPr/>
        </p:nvSpPr>
        <p:spPr>
          <a:xfrm>
            <a:off x="3047198" y="309261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000" dirty="0">
                <a:solidFill>
                  <a:schemeClr val="bg1"/>
                </a:solidFill>
              </a:rPr>
              <a:t>Реализация</a:t>
            </a:r>
            <a:endParaRPr lang="ru-RU" sz="28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5459F3-5504-4BFC-8008-FA06E23D3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46" y="1455851"/>
            <a:ext cx="6264696" cy="4594110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ABDE8DD-6F57-4652-BFA5-991C9C7A5DAD}"/>
              </a:ext>
            </a:extLst>
          </p:cNvPr>
          <p:cNvSpPr/>
          <p:nvPr/>
        </p:nvSpPr>
        <p:spPr>
          <a:xfrm>
            <a:off x="7048500" y="1375221"/>
            <a:ext cx="4448894" cy="1960059"/>
          </a:xfrm>
          <a:prstGeom prst="round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23433-2F63-409F-A302-A1878EB62E3C}"/>
              </a:ext>
            </a:extLst>
          </p:cNvPr>
          <p:cNvSpPr txBox="1"/>
          <p:nvPr/>
        </p:nvSpPr>
        <p:spPr>
          <a:xfrm>
            <a:off x="7104906" y="1662752"/>
            <a:ext cx="460851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Главное меню с вышеперечисленными функциями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EEF848E-5B3F-4E83-9AF8-30509A91F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672" y="1398935"/>
            <a:ext cx="6285170" cy="465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348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5143500" y="6286500"/>
          <a:ext cx="7048500" cy="6667500"/>
          <a:chOff x="5143500" y="6286500"/>
          <a:chExt cx="7048500" cy="6667500"/>
        </a:xfrm>
      </p:grpSpPr>
      <p:sp>
        <p:nvSpPr>
          <p:cNvPr id="2" name="TextBox 1"/>
          <p:cNvSpPr txBox="1"/>
          <p:nvPr/>
        </p:nvSpPr>
        <p:spPr>
          <a:xfrm>
            <a:off x="5143500" y="6286500"/>
            <a:ext cx="1905000" cy="381000"/>
          </a:xfrm>
          <a:prstGeom prst="rect">
            <a:avLst/>
          </a:prstGeom>
          <a:noFill/>
        </p:spPr>
        <p:txBody>
          <a:bodyPr lIns="91440" tIns="45720" rIns="91440" bIns="45720" rtlCol="0">
            <a:spAutoFit/>
          </a:bodyPr>
          <a:lstStyle/>
          <a:p>
            <a:pPr marL="0" marR="0" lvl="0" indent="0" algn="ctr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none" spc="0">
                <a:solidFill>
                  <a:srgbClr val="000000">
                    <a:alpha val="100000"/>
                  </a:srgbClr>
                </a:solidFill>
                <a:latin typeface="Calibri"/>
              </a:rPr>
              <a:t>slidesdocs.com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F3B-1A39-47DB-8592-CAFD5D42BCE4}"/>
              </a:ext>
            </a:extLst>
          </p:cNvPr>
          <p:cNvSpPr txBox="1"/>
          <p:nvPr/>
        </p:nvSpPr>
        <p:spPr>
          <a:xfrm>
            <a:off x="3047198" y="309261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000" dirty="0">
                <a:solidFill>
                  <a:schemeClr val="bg1"/>
                </a:solidFill>
              </a:rPr>
              <a:t>Реализация</a:t>
            </a:r>
            <a:endParaRPr lang="ru-RU" sz="28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5459F3-5504-4BFC-8008-FA06E23D3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46" y="1455851"/>
            <a:ext cx="6264696" cy="4594110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ABDE8DD-6F57-4652-BFA5-991C9C7A5DAD}"/>
              </a:ext>
            </a:extLst>
          </p:cNvPr>
          <p:cNvSpPr/>
          <p:nvPr/>
        </p:nvSpPr>
        <p:spPr>
          <a:xfrm>
            <a:off x="7048500" y="1375221"/>
            <a:ext cx="4448894" cy="1960059"/>
          </a:xfrm>
          <a:prstGeom prst="round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23433-2F63-409F-A302-A1878EB62E3C}"/>
              </a:ext>
            </a:extLst>
          </p:cNvPr>
          <p:cNvSpPr txBox="1"/>
          <p:nvPr/>
        </p:nvSpPr>
        <p:spPr>
          <a:xfrm>
            <a:off x="7048423" y="2015704"/>
            <a:ext cx="4608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Выбор трека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EEF848E-5B3F-4E83-9AF8-30509A91F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672" y="1398935"/>
            <a:ext cx="6285170" cy="465102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9E47AF-5B92-4EF3-82B4-F98D7F2E10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672" y="1375222"/>
            <a:ext cx="6264696" cy="468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082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5143500" y="6286500"/>
          <a:ext cx="7048500" cy="6667500"/>
          <a:chOff x="5143500" y="6286500"/>
          <a:chExt cx="7048500" cy="6667500"/>
        </a:xfrm>
      </p:grpSpPr>
      <p:sp>
        <p:nvSpPr>
          <p:cNvPr id="2" name="TextBox 1"/>
          <p:cNvSpPr txBox="1"/>
          <p:nvPr/>
        </p:nvSpPr>
        <p:spPr>
          <a:xfrm>
            <a:off x="5143500" y="6286500"/>
            <a:ext cx="1905000" cy="381000"/>
          </a:xfrm>
          <a:prstGeom prst="rect">
            <a:avLst/>
          </a:prstGeom>
          <a:noFill/>
        </p:spPr>
        <p:txBody>
          <a:bodyPr lIns="91440" tIns="45720" rIns="91440" bIns="45720" rtlCol="0">
            <a:spAutoFit/>
          </a:bodyPr>
          <a:lstStyle/>
          <a:p>
            <a:pPr marL="0" marR="0" lvl="0" indent="0" algn="ctr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none" spc="0">
                <a:solidFill>
                  <a:srgbClr val="000000">
                    <a:alpha val="100000"/>
                  </a:srgbClr>
                </a:solidFill>
                <a:latin typeface="Calibri"/>
              </a:rPr>
              <a:t>slidesdocs.com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F3B-1A39-47DB-8592-CAFD5D42BCE4}"/>
              </a:ext>
            </a:extLst>
          </p:cNvPr>
          <p:cNvSpPr txBox="1"/>
          <p:nvPr/>
        </p:nvSpPr>
        <p:spPr>
          <a:xfrm>
            <a:off x="3047198" y="309261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000" dirty="0">
                <a:solidFill>
                  <a:schemeClr val="bg1"/>
                </a:solidFill>
              </a:rPr>
              <a:t>Реализация</a:t>
            </a:r>
            <a:endParaRPr lang="ru-RU" sz="28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5459F3-5504-4BFC-8008-FA06E23D3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46" y="1455851"/>
            <a:ext cx="6264696" cy="4594110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ABDE8DD-6F57-4652-BFA5-991C9C7A5DAD}"/>
              </a:ext>
            </a:extLst>
          </p:cNvPr>
          <p:cNvSpPr/>
          <p:nvPr/>
        </p:nvSpPr>
        <p:spPr>
          <a:xfrm>
            <a:off x="7048500" y="1375221"/>
            <a:ext cx="4448894" cy="1960059"/>
          </a:xfrm>
          <a:prstGeom prst="round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23433-2F63-409F-A302-A1878EB62E3C}"/>
              </a:ext>
            </a:extLst>
          </p:cNvPr>
          <p:cNvSpPr txBox="1"/>
          <p:nvPr/>
        </p:nvSpPr>
        <p:spPr>
          <a:xfrm>
            <a:off x="7048423" y="2015704"/>
            <a:ext cx="4608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Выбор трека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EEF848E-5B3F-4E83-9AF8-30509A91F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672" y="1398935"/>
            <a:ext cx="6285170" cy="465102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9E47AF-5B92-4EF3-82B4-F98D7F2E10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672" y="1375222"/>
            <a:ext cx="6264696" cy="468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63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5143500" y="6286500"/>
          <a:ext cx="7048500" cy="6667500"/>
          <a:chOff x="5143500" y="6286500"/>
          <a:chExt cx="7048500" cy="6667500"/>
        </a:xfrm>
      </p:grpSpPr>
      <p:sp>
        <p:nvSpPr>
          <p:cNvPr id="2" name="TextBox 1"/>
          <p:cNvSpPr txBox="1"/>
          <p:nvPr/>
        </p:nvSpPr>
        <p:spPr>
          <a:xfrm>
            <a:off x="5143500" y="6286500"/>
            <a:ext cx="1905000" cy="381000"/>
          </a:xfrm>
          <a:prstGeom prst="rect">
            <a:avLst/>
          </a:prstGeom>
          <a:noFill/>
        </p:spPr>
        <p:txBody>
          <a:bodyPr lIns="91440" tIns="45720" rIns="91440" bIns="45720" rtlCol="0">
            <a:spAutoFit/>
          </a:bodyPr>
          <a:lstStyle/>
          <a:p>
            <a:pPr marL="0" marR="0" lvl="0" indent="0" algn="ctr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none" spc="0">
                <a:solidFill>
                  <a:srgbClr val="000000">
                    <a:alpha val="100000"/>
                  </a:srgbClr>
                </a:solidFill>
                <a:latin typeface="Calibri"/>
              </a:rPr>
              <a:t>slidesdocs.com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065F3B-1A39-47DB-8592-CAFD5D42BCE4}"/>
              </a:ext>
            </a:extLst>
          </p:cNvPr>
          <p:cNvSpPr txBox="1"/>
          <p:nvPr/>
        </p:nvSpPr>
        <p:spPr>
          <a:xfrm>
            <a:off x="3047198" y="309261"/>
            <a:ext cx="60976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000" dirty="0">
                <a:solidFill>
                  <a:schemeClr val="bg1"/>
                </a:solidFill>
              </a:rPr>
              <a:t>Реализация</a:t>
            </a:r>
            <a:endParaRPr lang="ru-RU" sz="28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5459F3-5504-4BFC-8008-FA06E23D3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46" y="1455851"/>
            <a:ext cx="6264696" cy="4594110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0ABDE8DD-6F57-4652-BFA5-991C9C7A5DAD}"/>
              </a:ext>
            </a:extLst>
          </p:cNvPr>
          <p:cNvSpPr/>
          <p:nvPr/>
        </p:nvSpPr>
        <p:spPr>
          <a:xfrm>
            <a:off x="7048500" y="1375221"/>
            <a:ext cx="4448894" cy="1960059"/>
          </a:xfrm>
          <a:prstGeom prst="round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23433-2F63-409F-A302-A1878EB62E3C}"/>
              </a:ext>
            </a:extLst>
          </p:cNvPr>
          <p:cNvSpPr txBox="1"/>
          <p:nvPr/>
        </p:nvSpPr>
        <p:spPr>
          <a:xfrm>
            <a:off x="7048423" y="2015704"/>
            <a:ext cx="4608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Геймплей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EEF848E-5B3F-4E83-9AF8-30509A91F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672" y="1398935"/>
            <a:ext cx="6285170" cy="465102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9E47AF-5B92-4EF3-82B4-F98D7F2E10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672" y="1375222"/>
            <a:ext cx="6264696" cy="468286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ADFF960-7D72-436D-8780-F1D0BFE79A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805" y="1375221"/>
            <a:ext cx="6281037" cy="470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573289"/>
      </p:ext>
    </p:extLst>
  </p:cSld>
  <p:clrMapOvr>
    <a:masterClrMapping/>
  </p:clrMapOvr>
</p:sld>
</file>

<file path=ppt/theme/theme1.xml><?xml version="1.0" encoding="utf-8"?>
<a:theme xmlns:a="http://schemas.openxmlformats.org/drawingml/2006/main" name="Theme20">
  <a:themeElements>
    <a:clrScheme name="Theme2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2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2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172</Words>
  <Application>Microsoft Office PowerPoint</Application>
  <PresentationFormat>Произвольный</PresentationFormat>
  <Paragraphs>42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Calibri</vt:lpstr>
      <vt:lpstr>Comic Sans MS pixel rus eng</vt:lpstr>
      <vt:lpstr>Theme20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Slidesdocs.com</dc:creator>
  <cp:keywords/>
  <dc:description/>
  <cp:lastModifiedBy>Паша cпиридонов</cp:lastModifiedBy>
  <cp:revision>10</cp:revision>
  <dcterms:created xsi:type="dcterms:W3CDTF">2023-08-05T23:48:29Z</dcterms:created>
  <dcterms:modified xsi:type="dcterms:W3CDTF">2025-02-05T21:50:17Z</dcterms:modified>
  <cp:category/>
</cp:coreProperties>
</file>